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58" r:id="rId3"/>
    <p:sldId id="256" r:id="rId4"/>
    <p:sldId id="260" r:id="rId5"/>
    <p:sldId id="261" r:id="rId6"/>
    <p:sldId id="265" r:id="rId7"/>
    <p:sldId id="262" r:id="rId8"/>
    <p:sldId id="257" r:id="rId9"/>
    <p:sldId id="263" r:id="rId10"/>
    <p:sldId id="264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D79EA84-B4F3-4EEC-B4AE-EF90E5B3C481}" type="datetimeFigureOut">
              <a:rPr lang="es-CO" smtClean="0"/>
              <a:t>29/10/2014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AED58E-23A3-4446-9CDE-8524D15A6E25}" type="slidenum">
              <a:rPr lang="es-CO" smtClean="0"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1916832"/>
            <a:ext cx="7920880" cy="375782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PROYECTO DE </a:t>
            </a:r>
            <a:r>
              <a:rPr lang="es-E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AULA</a:t>
            </a:r>
            <a: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DOCENTE: YONNY ROCIO LOPEZ M.</a:t>
            </a:r>
            <a:b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AREA CIENCIAS </a:t>
            </a:r>
            <a:r>
              <a:rPr lang="es-ES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NATURALES </a:t>
            </a:r>
            <a:r>
              <a:rPr lang="es-ES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QUIMICA</a:t>
            </a:r>
            <a:br>
              <a:rPr lang="es-ES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ES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INSTITUCION EDUCATIVA NUEVA GENERACION</a:t>
            </a:r>
            <a: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s-E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CO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s-CO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s-CO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835696" y="533400"/>
            <a:ext cx="6636572" cy="1959496"/>
          </a:xfrm>
        </p:spPr>
        <p:txBody>
          <a:bodyPr/>
          <a:lstStyle/>
          <a:p>
            <a:r>
              <a:rPr lang="es-ES" dirty="0"/>
              <a:t>RECURSOS EDUCATIVOS DIGITALES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259632" y="2635694"/>
            <a:ext cx="7425612" cy="4248472"/>
          </a:xfrm>
        </p:spPr>
        <p:txBody>
          <a:bodyPr>
            <a:normAutofit/>
          </a:bodyPr>
          <a:lstStyle/>
          <a:p>
            <a:r>
              <a:rPr lang="es-ES" dirty="0"/>
              <a:t>RECURSOS EDUCATIVOS DIGITALES:</a:t>
            </a:r>
          </a:p>
          <a:p>
            <a:r>
              <a:rPr lang="es-ES" dirty="0"/>
              <a:t>CELULARES, TABLES, PORTATILES, CAMARAS, MICROFONOS, VIDEO BEEN, BLAFES INTELIGENTES </a:t>
            </a:r>
          </a:p>
          <a:p>
            <a:r>
              <a:rPr lang="es-ES" dirty="0"/>
              <a:t>DE AUDIO.</a:t>
            </a:r>
          </a:p>
          <a:p>
            <a:r>
              <a:rPr lang="es-ES" dirty="0"/>
              <a:t>VIDEOS, VIDEO-JUEGOS, ON-LINE, </a:t>
            </a:r>
            <a:r>
              <a:rPr lang="es-ES" dirty="0" smtClean="0"/>
              <a:t>INTERNETH</a:t>
            </a:r>
            <a:r>
              <a:rPr lang="es-ES" dirty="0"/>
              <a:t> RECURSOS EDUCATIVOS DIGITALES</a:t>
            </a:r>
            <a:r>
              <a:rPr lang="es-ES" dirty="0" smtClean="0"/>
              <a:t>, </a:t>
            </a:r>
            <a:r>
              <a:rPr lang="es-ES" dirty="0"/>
              <a:t>PROGRAMAS DE OFICE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1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0346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TITULO </a:t>
            </a:r>
            <a:r>
              <a:rPr lang="es-ES" dirty="0"/>
              <a:t>DEL PROYECTO</a:t>
            </a:r>
            <a:r>
              <a:rPr lang="es-ES" dirty="0" smtClean="0"/>
              <a:t>: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CREACION DE UN BLOG - INTERACTIVO COMO HERRAMIENTA PARA EL </a:t>
            </a:r>
            <a:r>
              <a:rPr lang="es-ES" dirty="0" smtClean="0"/>
              <a:t>DESARROLLO DE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COMPETENCIAS CIENTIFICAS EN CIENCIAS NATURALES (QUIMICA)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26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Autofit/>
          </a:bodyPr>
          <a:lstStyle/>
          <a:p>
            <a:r>
              <a:rPr lang="es-CO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  </a:t>
            </a:r>
            <a:br>
              <a:rPr lang="es-CO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PLANTEAMIENTO DEL PROBLEMA</a:t>
            </a:r>
            <a:r>
              <a:rPr lang="es-CO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CO" sz="3600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200800" cy="5403304"/>
          </a:xfrm>
        </p:spPr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ELABORACION DE UN PROYECTO DE AULA: BLOG - INTERACTIVO, PARA EL DESARROLLO DE </a:t>
            </a:r>
          </a:p>
          <a:p>
            <a:r>
              <a:rPr lang="es-ES" dirty="0">
                <a:solidFill>
                  <a:schemeClr val="tx1"/>
                </a:solidFill>
              </a:rPr>
              <a:t>COMPETENCIAS CIENTIFICAS EN CIENICAS NATURALES (QUIMICA</a:t>
            </a:r>
            <a:r>
              <a:rPr lang="es-ES" dirty="0" smtClean="0">
                <a:solidFill>
                  <a:schemeClr val="tx1"/>
                </a:solidFill>
              </a:rPr>
              <a:t>)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¿COMO HACER QUE LOS ESTUDIANTES DE LA I.E NUEVA GENERACION (9º,8º, 10) LEAN Y </a:t>
            </a:r>
          </a:p>
          <a:p>
            <a:r>
              <a:rPr lang="es-ES" dirty="0">
                <a:solidFill>
                  <a:schemeClr val="tx1"/>
                </a:solidFill>
              </a:rPr>
              <a:t>ESCRIBAN A NIVEL CIENTIFICO DEDES LA WEB?</a:t>
            </a:r>
            <a:endParaRPr lang="es-CO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9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0"/>
            <a:ext cx="8352928" cy="2118097"/>
          </a:xfrm>
        </p:spPr>
        <p:txBody>
          <a:bodyPr>
            <a:normAutofit fontScale="90000"/>
          </a:bodyPr>
          <a:lstStyle/>
          <a:p>
            <a:r>
              <a:rPr lang="es-ES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JUSTIFICACION</a:t>
            </a:r>
            <a:br>
              <a:rPr lang="es-ES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s-ES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¿COMO HACER QUE LOS ESTUDIANTES DE LA I.E NUEVA GENERACION (9º,8º, 10) LEAN Y </a:t>
            </a:r>
            <a:br>
              <a:rPr lang="es-ES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ESCRIBAN EN CIENCIAS NATURALES DEDES LA WEB?</a:t>
            </a:r>
            <a:r>
              <a:rPr lang="es-CO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 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2118097"/>
            <a:ext cx="7992888" cy="4551263"/>
          </a:xfrm>
        </p:spPr>
        <p:txBody>
          <a:bodyPr>
            <a:noAutofit/>
          </a:bodyPr>
          <a:lstStyle/>
          <a:p>
            <a:pPr algn="l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Será qué los cuentos puede contribuir al aprendizaje científico Por un lado, el cuento crea un </a:t>
            </a:r>
          </a:p>
          <a:p>
            <a:pPr algn="l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 imaginario que permite dar significado a conflictos a los que es difícil para ellos acceder a </a:t>
            </a:r>
          </a:p>
          <a:p>
            <a:pPr algn="l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través de la experiencia directa o bien se encuentran lejanos en el espacio o el tiempo</a:t>
            </a:r>
          </a:p>
          <a:p>
            <a:pPr algn="l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cuento podría complementar el ámbito más limitado de situaciones locales y concretas con </a:t>
            </a:r>
          </a:p>
          <a:p>
            <a:pPr algn="l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otras situaciones más abstractas y lejanas, pero auténticamente problemáticas para la sociedad </a:t>
            </a:r>
          </a:p>
          <a:p>
            <a:pPr algn="l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actual, en la que la ciencia tiene mucho que decir.</a:t>
            </a:r>
            <a:endParaRPr lang="es-CO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57200" y="3543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C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584249"/>
            <a:ext cx="8784976" cy="2016223"/>
          </a:xfrm>
        </p:spPr>
        <p:txBody>
          <a:bodyPr>
            <a:noAutofit/>
          </a:bodyPr>
          <a:lstStyle/>
          <a:p>
            <a:r>
              <a:rPr lang="es-CO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OBJETIVOS </a:t>
            </a:r>
            <a:br>
              <a:rPr lang="es-CO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es-CO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352928" cy="3384376"/>
          </a:xfrm>
        </p:spPr>
        <p:txBody>
          <a:bodyPr>
            <a:noAutofit/>
          </a:bodyPr>
          <a:lstStyle/>
          <a:p>
            <a:r>
              <a:rPr lang="es-CO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lphaUcPeriod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Diseñar un proyecto de aula para el desarrollo de competencias a través de la lectura y escritura </a:t>
            </a:r>
          </a:p>
          <a:p>
            <a:pPr marL="457200" indent="-457200">
              <a:buAutoNum type="alphaUcPeriod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científica para los estudiantes de los grados 8° 9º y 10º de la institución educativa nueva </a:t>
            </a:r>
          </a:p>
          <a:p>
            <a:pPr marL="457200" indent="-457200" algn="just">
              <a:buAutoNum type="alphaUcPeriod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generación</a:t>
            </a:r>
            <a:endParaRPr lang="es-CO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527448"/>
          </a:xfrm>
        </p:spPr>
        <p:txBody>
          <a:bodyPr/>
          <a:lstStyle/>
          <a:p>
            <a:r>
              <a:rPr lang="es-ES" dirty="0" smtClean="0"/>
              <a:t>Objetivos específicos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354442" y="2060848"/>
            <a:ext cx="5114778" cy="3888432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diseñar las guías temáticas como herramienta de aprendizaje</a:t>
            </a:r>
          </a:p>
          <a:p>
            <a:r>
              <a:rPr lang="es-ES" dirty="0"/>
              <a:t>- aplicar el método científico como base para la escritura de las construcciones del saber en la </a:t>
            </a:r>
          </a:p>
          <a:p>
            <a:r>
              <a:rPr lang="es-ES" dirty="0"/>
              <a:t>web.</a:t>
            </a:r>
          </a:p>
          <a:p>
            <a:r>
              <a:rPr lang="es-ES" dirty="0"/>
              <a:t>- realizar ejercicio de lectura científica dirigida e individual</a:t>
            </a:r>
          </a:p>
          <a:p>
            <a:r>
              <a:rPr lang="es-ES" dirty="0"/>
              <a:t>- utilizar medios tecnológicos e informáticos en las actividades pedagógicas.</a:t>
            </a:r>
          </a:p>
          <a:p>
            <a:r>
              <a:rPr lang="es-ES" dirty="0"/>
              <a:t>- realizar un blog pedagógico interactivo estudiantes – docente</a:t>
            </a:r>
          </a:p>
          <a:p>
            <a:pPr algn="just"/>
            <a:r>
              <a:rPr lang="es-ES" dirty="0"/>
              <a:t>- tasversalizar los temas de la química con la lúdica en la web.</a:t>
            </a:r>
          </a:p>
        </p:txBody>
      </p:sp>
    </p:spTree>
    <p:extLst>
      <p:ext uri="{BB962C8B-B14F-4D97-AF65-F5344CB8AC3E}">
        <p14:creationId xmlns:p14="http://schemas.microsoft.com/office/powerpoint/2010/main" val="39471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383432"/>
          </a:xfrm>
        </p:spPr>
        <p:txBody>
          <a:bodyPr>
            <a:normAutofit/>
          </a:bodyPr>
          <a:lstStyle/>
          <a:p>
            <a:r>
              <a:rPr lang="es-CO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REFERENTES CONCEPTUALES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7376864" cy="3096344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71600" y="1859340"/>
            <a:ext cx="64407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Así, La educación científica pretende ayudarlos a construir los conceptos, procedimientos y </a:t>
            </a:r>
          </a:p>
          <a:p>
            <a:r>
              <a:rPr lang="es-ES" sz="2800" dirty="0"/>
              <a:t>actitudes característicos de las diferentes ciencias experimentales que les permitan comprender el </a:t>
            </a:r>
          </a:p>
          <a:p>
            <a:r>
              <a:rPr lang="es-ES" sz="2800" dirty="0"/>
              <a:t>mundo natural y físico que les rodea. Mariona Espinet Blanch. (1995). Aula de Innovación </a:t>
            </a:r>
          </a:p>
          <a:p>
            <a:r>
              <a:rPr lang="es-ES" sz="2800" dirty="0"/>
              <a:t>Educativa. [Versión electrónica]. Revista Aula de Innovación Educativa 44</a:t>
            </a:r>
          </a:p>
        </p:txBody>
      </p:sp>
    </p:spTree>
    <p:extLst>
      <p:ext uri="{BB962C8B-B14F-4D97-AF65-F5344CB8AC3E}">
        <p14:creationId xmlns:p14="http://schemas.microsoft.com/office/powerpoint/2010/main" val="25903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772400" cy="1008111"/>
          </a:xfrm>
        </p:spPr>
        <p:txBody>
          <a:bodyPr>
            <a:noAutofit/>
          </a:bodyPr>
          <a:lstStyle/>
          <a:p>
            <a:pPr algn="ctr"/>
            <a:r>
              <a:rPr lang="es-CO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METODOLOGIA</a:t>
            </a:r>
            <a:br>
              <a:rPr lang="es-CO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O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ACTIVIDADES</a:t>
            </a:r>
            <a:r>
              <a:rPr lang="es-CO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: 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992888" cy="4536504"/>
          </a:xfrm>
        </p:spPr>
        <p:txBody>
          <a:bodyPr>
            <a:normAutofit fontScale="40000" lnSpcReduction="20000"/>
          </a:bodyPr>
          <a:lstStyle/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ACTIVIDADES DE APRENDIZAJE: 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Principales actividades propuestas para el desarrollo del proyecto de aula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-Diagnostico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Propuesta Para La Creación Del Blog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Búsqueda De Información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Redacción Y Escritura De Las Guías Temáticas De Aprendizaje Por Periodos Académicos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Lectura De Textos Científicos.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Redacción De Las Contracciones, E Informes De Laboratorios En Word O En </a:t>
            </a:r>
            <a:r>
              <a:rPr lang="es-E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</a:t>
            </a: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Point Por 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Cada </a:t>
            </a:r>
            <a:r>
              <a:rPr lang="es-E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Guia</a:t>
            </a: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Aprendizaje. </a:t>
            </a:r>
            <a:r>
              <a:rPr lang="es-E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Utlizando</a:t>
            </a: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Como Base Los Pasos Del </a:t>
            </a:r>
            <a:r>
              <a:rPr lang="es-E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</a:t>
            </a: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Cientifico</a:t>
            </a:r>
            <a:endParaRPr lang="es-ES" sz="2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Búsquedas De Videos Y De Toda La Información Necesaria Para Organizar Y Adecuar El Blog Para 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Clases.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Practicas De Laboratorios Presenciales Y Virtuales.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Elaboración De Cuentos Ecológicos En Medio Digital Y Físico.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Elaboración De Trajes De Material Reciclable Como Base Para Explicar Procesos Químicos.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La Creación De Una Catilla Educativa Para La Enseñanza De Los Elementos Químicos En La Básica </a:t>
            </a:r>
          </a:p>
          <a:p>
            <a:pPr marL="514350" indent="-514350" algn="ctr">
              <a:buAutoNum type="alphaUcPeriod"/>
            </a:pP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Primaria..</a:t>
            </a:r>
            <a:endParaRPr lang="es-ES" sz="2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alphaUcPeriod"/>
            </a:pPr>
            <a:r>
              <a:rPr lang="es-C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876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533400"/>
            <a:ext cx="8568952" cy="2868168"/>
          </a:xfrm>
        </p:spPr>
        <p:txBody>
          <a:bodyPr/>
          <a:lstStyle/>
          <a:p>
            <a:r>
              <a:rPr lang="es-ES" dirty="0"/>
              <a:t>PRODUCTO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3539864"/>
            <a:ext cx="8217700" cy="2337408"/>
          </a:xfrm>
        </p:spPr>
        <p:txBody>
          <a:bodyPr/>
          <a:lstStyle/>
          <a:p>
            <a:r>
              <a:rPr lang="es-ES" sz="2800" b="1" dirty="0"/>
              <a:t>http://sabercientificonuevageneracion.jimdo.com</a:t>
            </a:r>
            <a:r>
              <a:rPr lang="es-E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061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</TotalTime>
  <Words>507</Words>
  <Application>Microsoft Office PowerPoint</Application>
  <PresentationFormat>Presentación en pantalla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2</vt:lpstr>
      <vt:lpstr>Opulento</vt:lpstr>
      <vt:lpstr>PROYECTO DE AULA DOCENTE: YONNY ROCIO LOPEZ M. AREA CIENCIAS NATURALES QUIMICA INSTITUCION EDUCATIVA NUEVA GENERACION   </vt:lpstr>
      <vt:lpstr>TITULO DEL PROYECTO:  CREACION DE UN BLOG - INTERACTIVO COMO HERRAMIENTA PARA EL DESARROLLO DE  COMPETENCIAS CIENTIFICAS EN CIENCIAS NATURALES (QUIMICA)</vt:lpstr>
      <vt:lpstr>     PLANTEAMIENTO DEL PROBLEMA </vt:lpstr>
      <vt:lpstr>JUSTIFICACION  ¿COMO HACER QUE LOS ESTUDIANTES DE LA I.E NUEVA GENERACION (9º,8º, 10) LEAN Y  ESCRIBAN EN CIENCIAS NATURALES DEDES LA WEB? </vt:lpstr>
      <vt:lpstr>OBJETIVOS  GENERAL:</vt:lpstr>
      <vt:lpstr>Objetivos específicos</vt:lpstr>
      <vt:lpstr>REFERENTES CONCEPTUALES</vt:lpstr>
      <vt:lpstr>METODOLOGIA ACTIVIDADES: </vt:lpstr>
      <vt:lpstr>PRODUCTO </vt:lpstr>
      <vt:lpstr>RECURSOS EDUCATIVOS DIGITALES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secuencia del ciclo celular es común en los Eucariontes?</dc:title>
  <dc:creator>Luffi</dc:creator>
  <cp:lastModifiedBy>rocio</cp:lastModifiedBy>
  <cp:revision>19</cp:revision>
  <dcterms:created xsi:type="dcterms:W3CDTF">2014-05-16T22:25:32Z</dcterms:created>
  <dcterms:modified xsi:type="dcterms:W3CDTF">2014-10-29T22:34:28Z</dcterms:modified>
</cp:coreProperties>
</file>