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5622-1D30-4FA0-BC94-105548BDC186}" type="datetimeFigureOut">
              <a:rPr lang="es-CO" smtClean="0"/>
              <a:t>04/09/2014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DF98-C731-43A7-A12A-6C168FEFFC05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5622-1D30-4FA0-BC94-105548BDC186}" type="datetimeFigureOut">
              <a:rPr lang="es-CO" smtClean="0"/>
              <a:t>04/09/2014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DF98-C731-43A7-A12A-6C168FEFFC0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5622-1D30-4FA0-BC94-105548BDC186}" type="datetimeFigureOut">
              <a:rPr lang="es-CO" smtClean="0"/>
              <a:t>04/09/2014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DF98-C731-43A7-A12A-6C168FEFFC0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5622-1D30-4FA0-BC94-105548BDC186}" type="datetimeFigureOut">
              <a:rPr lang="es-CO" smtClean="0"/>
              <a:t>04/09/2014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DF98-C731-43A7-A12A-6C168FEFFC0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5622-1D30-4FA0-BC94-105548BDC186}" type="datetimeFigureOut">
              <a:rPr lang="es-CO" smtClean="0"/>
              <a:t>04/09/2014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9C0DF98-C731-43A7-A12A-6C168FEFFC05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5622-1D30-4FA0-BC94-105548BDC186}" type="datetimeFigureOut">
              <a:rPr lang="es-CO" smtClean="0"/>
              <a:t>04/09/2014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DF98-C731-43A7-A12A-6C168FEFFC0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5622-1D30-4FA0-BC94-105548BDC186}" type="datetimeFigureOut">
              <a:rPr lang="es-CO" smtClean="0"/>
              <a:t>04/09/2014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DF98-C731-43A7-A12A-6C168FEFFC0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5622-1D30-4FA0-BC94-105548BDC186}" type="datetimeFigureOut">
              <a:rPr lang="es-CO" smtClean="0"/>
              <a:t>04/09/2014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DF98-C731-43A7-A12A-6C168FEFFC0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5622-1D30-4FA0-BC94-105548BDC186}" type="datetimeFigureOut">
              <a:rPr lang="es-CO" smtClean="0"/>
              <a:t>04/09/2014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DF98-C731-43A7-A12A-6C168FEFFC0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5622-1D30-4FA0-BC94-105548BDC186}" type="datetimeFigureOut">
              <a:rPr lang="es-CO" smtClean="0"/>
              <a:t>04/09/2014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DF98-C731-43A7-A12A-6C168FEFFC0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5622-1D30-4FA0-BC94-105548BDC186}" type="datetimeFigureOut">
              <a:rPr lang="es-CO" smtClean="0"/>
              <a:t>04/09/2014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DF98-C731-43A7-A12A-6C168FEFFC0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695622-1D30-4FA0-BC94-105548BDC186}" type="datetimeFigureOut">
              <a:rPr lang="es-CO" smtClean="0"/>
              <a:t>04/09/2014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C0DF98-C731-43A7-A12A-6C168FEFFC05}" type="slidenum">
              <a:rPr lang="es-CO" smtClean="0"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LA NATURALEZA LIBRO ECOLÓGICO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accent1"/>
                </a:solidFill>
              </a:rPr>
              <a:t>HECHO POR: Yorledys Mena Ruiz </a:t>
            </a:r>
          </a:p>
          <a:p>
            <a:r>
              <a:rPr lang="es-CO" dirty="0" smtClean="0">
                <a:solidFill>
                  <a:schemeClr val="accent1"/>
                </a:solidFill>
              </a:rPr>
              <a:t>Grado: Octavo C </a:t>
            </a:r>
            <a:endParaRPr lang="es-CO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Mi pregunta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El planeta tierra es la casa de todos los seres humanos , todos dependemos de ella…Por qué algunas personas no pueden entender que necesitamos de esta y por eso no se puede deteriorar poco a poco , como lo hacemos diariamente?</a:t>
            </a:r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hipotesis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Creo que la respuesta esta en el pensamiento de cada persona , mirándolo desde un punto de vista critico , Todos queremos llenar un vacio que tenemos en nuestro interior y casi siempre recurrimos a las cosas materiales por eso, Las personas buscan la felicidad dañando el medio su entorno y por consiguiente dañando el medio ambiente..Su lugar del diario vivir.</a:t>
            </a:r>
            <a:endParaRPr lang="es-C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Experiencia con el libro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La verdad el libro fue muy difícil de hacer , pero en realidad fue muy divertido y la verdad me gusto mucho ver que puedo superar mis expectativas y las de los demás.</a:t>
            </a:r>
            <a:endParaRPr lang="es-C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Resumen de mi Libro (La naturaleza)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Mi libro trata sobre que Madre </a:t>
            </a:r>
            <a:r>
              <a:rPr lang="es-CO" dirty="0" smtClean="0"/>
              <a:t>naturaleza </a:t>
            </a:r>
            <a:r>
              <a:rPr lang="es-CO" dirty="0" smtClean="0"/>
              <a:t> </a:t>
            </a:r>
            <a:r>
              <a:rPr lang="es-CO" dirty="0" smtClean="0"/>
              <a:t>dice como se quiere vengar de los humanos por todo lo mal que la han </a:t>
            </a:r>
            <a:r>
              <a:rPr lang="es-CO" dirty="0" smtClean="0"/>
              <a:t>tratado.. “no </a:t>
            </a:r>
            <a:r>
              <a:rPr lang="es-CO" dirty="0" smtClean="0"/>
              <a:t>me siento bien, todos me hacen daño, y especialmente los humanos. Siempre se burlan de mi y me contaminan aún sabiendo que yo soy la que los hace </a:t>
            </a:r>
            <a:r>
              <a:rPr lang="es-CO" dirty="0" smtClean="0"/>
              <a:t>existir”</a:t>
            </a:r>
          </a:p>
          <a:p>
            <a:endParaRPr lang="es-CO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LEYES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CO" dirty="0" smtClean="0"/>
              <a:t>Yo me inspire en las opiniones y ejemplos que me daban mis amigas para hacer el libro tome una de sus ideas y la desarrolle para después crear el libro . </a:t>
            </a:r>
            <a:endParaRPr lang="es-CO" dirty="0" smtClean="0"/>
          </a:p>
          <a:p>
            <a:endParaRPr lang="es-CO" dirty="0" smtClean="0"/>
          </a:p>
          <a:p>
            <a:endParaRPr lang="es-CO" dirty="0" smtClean="0"/>
          </a:p>
          <a:p>
            <a:endParaRPr lang="es-CO" dirty="0" smtClean="0"/>
          </a:p>
          <a:p>
            <a:endParaRPr lang="es-CO" dirty="0" smtClean="0"/>
          </a:p>
          <a:p>
            <a:r>
              <a:rPr lang="es-CO" dirty="0" smtClean="0"/>
              <a:t>  </a:t>
            </a:r>
          </a:p>
          <a:p>
            <a:r>
              <a:rPr lang="es-CO" dirty="0" smtClean="0"/>
              <a:t> </a:t>
            </a:r>
            <a:r>
              <a:rPr lang="es-CO" dirty="0" smtClean="0"/>
              <a:t>                                                gracias por eso chicas~</a:t>
            </a:r>
            <a:endParaRPr lang="es-C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52</TotalTime>
  <Words>268</Words>
  <Application>Microsoft Office PowerPoint</Application>
  <PresentationFormat>Presentación en pantalla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Vértice</vt:lpstr>
      <vt:lpstr>LA NATURALEZA LIBRO ECOLÓGICO</vt:lpstr>
      <vt:lpstr>Mi pregunta </vt:lpstr>
      <vt:lpstr>hipotesis</vt:lpstr>
      <vt:lpstr>Experiencia con el libro </vt:lpstr>
      <vt:lpstr>Resumen de mi Libro (La naturaleza)</vt:lpstr>
      <vt:lpstr>LEYES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NATURALEZA LIBRO ECOLÓGICO</dc:title>
  <dc:creator>k-pop</dc:creator>
  <cp:lastModifiedBy>k-pop</cp:lastModifiedBy>
  <cp:revision>6</cp:revision>
  <dcterms:created xsi:type="dcterms:W3CDTF">2014-09-05T02:53:31Z</dcterms:created>
  <dcterms:modified xsi:type="dcterms:W3CDTF">2014-09-05T03:45:54Z</dcterms:modified>
</cp:coreProperties>
</file>